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57" r:id="rId2"/>
  </p:sldIdLst>
  <p:sldSz cx="7235825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>
        <p:scale>
          <a:sx n="66" d="100"/>
          <a:sy n="66" d="100"/>
        </p:scale>
        <p:origin x="2676" y="-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687" y="1995312"/>
            <a:ext cx="6150451" cy="4244622"/>
          </a:xfrm>
        </p:spPr>
        <p:txBody>
          <a:bodyPr anchor="b"/>
          <a:lstStyle>
            <a:lvl1pPr algn="ctr">
              <a:defRPr sz="474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478" y="6403623"/>
            <a:ext cx="5426869" cy="2943577"/>
          </a:xfrm>
        </p:spPr>
        <p:txBody>
          <a:bodyPr/>
          <a:lstStyle>
            <a:lvl1pPr marL="0" indent="0" algn="ctr">
              <a:buNone/>
              <a:defRPr sz="1899"/>
            </a:lvl1pPr>
            <a:lvl2pPr marL="361782" indent="0" algn="ctr">
              <a:buNone/>
              <a:defRPr sz="1583"/>
            </a:lvl2pPr>
            <a:lvl3pPr marL="723565" indent="0" algn="ctr">
              <a:buNone/>
              <a:defRPr sz="1424"/>
            </a:lvl3pPr>
            <a:lvl4pPr marL="1085347" indent="0" algn="ctr">
              <a:buNone/>
              <a:defRPr sz="1266"/>
            </a:lvl4pPr>
            <a:lvl5pPr marL="1447129" indent="0" algn="ctr">
              <a:buNone/>
              <a:defRPr sz="1266"/>
            </a:lvl5pPr>
            <a:lvl6pPr marL="1808912" indent="0" algn="ctr">
              <a:buNone/>
              <a:defRPr sz="1266"/>
            </a:lvl6pPr>
            <a:lvl7pPr marL="2170694" indent="0" algn="ctr">
              <a:buNone/>
              <a:defRPr sz="1266"/>
            </a:lvl7pPr>
            <a:lvl8pPr marL="2532477" indent="0" algn="ctr">
              <a:buNone/>
              <a:defRPr sz="1266"/>
            </a:lvl8pPr>
            <a:lvl9pPr marL="2894259" indent="0" algn="ctr">
              <a:buNone/>
              <a:defRPr sz="126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2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46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8138" y="649111"/>
            <a:ext cx="1560225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7464" y="649111"/>
            <a:ext cx="4590226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29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65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95" y="3039537"/>
            <a:ext cx="6240899" cy="5071532"/>
          </a:xfrm>
        </p:spPr>
        <p:txBody>
          <a:bodyPr anchor="b"/>
          <a:lstStyle>
            <a:lvl1pPr>
              <a:defRPr sz="474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695" y="8159048"/>
            <a:ext cx="6240899" cy="2666999"/>
          </a:xfrm>
        </p:spPr>
        <p:txBody>
          <a:bodyPr/>
          <a:lstStyle>
            <a:lvl1pPr marL="0" indent="0">
              <a:buNone/>
              <a:defRPr sz="1899">
                <a:solidFill>
                  <a:schemeClr val="tx1"/>
                </a:solidFill>
              </a:defRPr>
            </a:lvl1pPr>
            <a:lvl2pPr marL="361782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2pPr>
            <a:lvl3pPr marL="723565" indent="0">
              <a:buNone/>
              <a:defRPr sz="1424">
                <a:solidFill>
                  <a:schemeClr val="tx1">
                    <a:tint val="75000"/>
                  </a:schemeClr>
                </a:solidFill>
              </a:defRPr>
            </a:lvl3pPr>
            <a:lvl4pPr marL="1085347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4pPr>
            <a:lvl5pPr marL="1447129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5pPr>
            <a:lvl6pPr marL="1808912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6pPr>
            <a:lvl7pPr marL="2170694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7pPr>
            <a:lvl8pPr marL="2532477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8pPr>
            <a:lvl9pPr marL="2894259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2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7463" y="3245556"/>
            <a:ext cx="3075226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3136" y="3245556"/>
            <a:ext cx="3075226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6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649114"/>
            <a:ext cx="6240899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06" y="2988734"/>
            <a:ext cx="3061093" cy="1464732"/>
          </a:xfrm>
        </p:spPr>
        <p:txBody>
          <a:bodyPr anchor="b"/>
          <a:lstStyle>
            <a:lvl1pPr marL="0" indent="0">
              <a:buNone/>
              <a:defRPr sz="1899" b="1"/>
            </a:lvl1pPr>
            <a:lvl2pPr marL="361782" indent="0">
              <a:buNone/>
              <a:defRPr sz="1583" b="1"/>
            </a:lvl2pPr>
            <a:lvl3pPr marL="723565" indent="0">
              <a:buNone/>
              <a:defRPr sz="1424" b="1"/>
            </a:lvl3pPr>
            <a:lvl4pPr marL="1085347" indent="0">
              <a:buNone/>
              <a:defRPr sz="1266" b="1"/>
            </a:lvl4pPr>
            <a:lvl5pPr marL="1447129" indent="0">
              <a:buNone/>
              <a:defRPr sz="1266" b="1"/>
            </a:lvl5pPr>
            <a:lvl6pPr marL="1808912" indent="0">
              <a:buNone/>
              <a:defRPr sz="1266" b="1"/>
            </a:lvl6pPr>
            <a:lvl7pPr marL="2170694" indent="0">
              <a:buNone/>
              <a:defRPr sz="1266" b="1"/>
            </a:lvl7pPr>
            <a:lvl8pPr marL="2532477" indent="0">
              <a:buNone/>
              <a:defRPr sz="1266" b="1"/>
            </a:lvl8pPr>
            <a:lvl9pPr marL="2894259" indent="0">
              <a:buNone/>
              <a:defRPr sz="126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06" y="4453467"/>
            <a:ext cx="306109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3137" y="2988734"/>
            <a:ext cx="3076168" cy="1464732"/>
          </a:xfrm>
        </p:spPr>
        <p:txBody>
          <a:bodyPr anchor="b"/>
          <a:lstStyle>
            <a:lvl1pPr marL="0" indent="0">
              <a:buNone/>
              <a:defRPr sz="1899" b="1"/>
            </a:lvl1pPr>
            <a:lvl2pPr marL="361782" indent="0">
              <a:buNone/>
              <a:defRPr sz="1583" b="1"/>
            </a:lvl2pPr>
            <a:lvl3pPr marL="723565" indent="0">
              <a:buNone/>
              <a:defRPr sz="1424" b="1"/>
            </a:lvl3pPr>
            <a:lvl4pPr marL="1085347" indent="0">
              <a:buNone/>
              <a:defRPr sz="1266" b="1"/>
            </a:lvl4pPr>
            <a:lvl5pPr marL="1447129" indent="0">
              <a:buNone/>
              <a:defRPr sz="1266" b="1"/>
            </a:lvl5pPr>
            <a:lvl6pPr marL="1808912" indent="0">
              <a:buNone/>
              <a:defRPr sz="1266" b="1"/>
            </a:lvl6pPr>
            <a:lvl7pPr marL="2170694" indent="0">
              <a:buNone/>
              <a:defRPr sz="1266" b="1"/>
            </a:lvl7pPr>
            <a:lvl8pPr marL="2532477" indent="0">
              <a:buNone/>
              <a:defRPr sz="1266" b="1"/>
            </a:lvl8pPr>
            <a:lvl9pPr marL="2894259" indent="0">
              <a:buNone/>
              <a:defRPr sz="126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3137" y="4453467"/>
            <a:ext cx="3076168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9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66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8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812800"/>
            <a:ext cx="2333742" cy="2844800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6168" y="1755425"/>
            <a:ext cx="3663136" cy="8664222"/>
          </a:xfrm>
        </p:spPr>
        <p:txBody>
          <a:bodyPr/>
          <a:lstStyle>
            <a:lvl1pPr>
              <a:defRPr sz="2532"/>
            </a:lvl1pPr>
            <a:lvl2pPr>
              <a:defRPr sz="2216"/>
            </a:lvl2pPr>
            <a:lvl3pPr>
              <a:defRPr sz="1899"/>
            </a:lvl3pPr>
            <a:lvl4pPr>
              <a:defRPr sz="1583"/>
            </a:lvl4pPr>
            <a:lvl5pPr>
              <a:defRPr sz="1583"/>
            </a:lvl5pPr>
            <a:lvl6pPr>
              <a:defRPr sz="1583"/>
            </a:lvl6pPr>
            <a:lvl7pPr>
              <a:defRPr sz="1583"/>
            </a:lvl7pPr>
            <a:lvl8pPr>
              <a:defRPr sz="1583"/>
            </a:lvl8pPr>
            <a:lvl9pPr>
              <a:defRPr sz="158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05" y="3657600"/>
            <a:ext cx="2333742" cy="6776156"/>
          </a:xfrm>
        </p:spPr>
        <p:txBody>
          <a:bodyPr/>
          <a:lstStyle>
            <a:lvl1pPr marL="0" indent="0">
              <a:buNone/>
              <a:defRPr sz="1266"/>
            </a:lvl1pPr>
            <a:lvl2pPr marL="361782" indent="0">
              <a:buNone/>
              <a:defRPr sz="1108"/>
            </a:lvl2pPr>
            <a:lvl3pPr marL="723565" indent="0">
              <a:buNone/>
              <a:defRPr sz="950"/>
            </a:lvl3pPr>
            <a:lvl4pPr marL="1085347" indent="0">
              <a:buNone/>
              <a:defRPr sz="791"/>
            </a:lvl4pPr>
            <a:lvl5pPr marL="1447129" indent="0">
              <a:buNone/>
              <a:defRPr sz="791"/>
            </a:lvl5pPr>
            <a:lvl6pPr marL="1808912" indent="0">
              <a:buNone/>
              <a:defRPr sz="791"/>
            </a:lvl6pPr>
            <a:lvl7pPr marL="2170694" indent="0">
              <a:buNone/>
              <a:defRPr sz="791"/>
            </a:lvl7pPr>
            <a:lvl8pPr marL="2532477" indent="0">
              <a:buNone/>
              <a:defRPr sz="791"/>
            </a:lvl8pPr>
            <a:lvl9pPr marL="2894259" indent="0">
              <a:buNone/>
              <a:defRPr sz="79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94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812800"/>
            <a:ext cx="2333742" cy="2844800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76168" y="1755425"/>
            <a:ext cx="3663136" cy="8664222"/>
          </a:xfrm>
        </p:spPr>
        <p:txBody>
          <a:bodyPr anchor="t"/>
          <a:lstStyle>
            <a:lvl1pPr marL="0" indent="0">
              <a:buNone/>
              <a:defRPr sz="2532"/>
            </a:lvl1pPr>
            <a:lvl2pPr marL="361782" indent="0">
              <a:buNone/>
              <a:defRPr sz="2216"/>
            </a:lvl2pPr>
            <a:lvl3pPr marL="723565" indent="0">
              <a:buNone/>
              <a:defRPr sz="1899"/>
            </a:lvl3pPr>
            <a:lvl4pPr marL="1085347" indent="0">
              <a:buNone/>
              <a:defRPr sz="1583"/>
            </a:lvl4pPr>
            <a:lvl5pPr marL="1447129" indent="0">
              <a:buNone/>
              <a:defRPr sz="1583"/>
            </a:lvl5pPr>
            <a:lvl6pPr marL="1808912" indent="0">
              <a:buNone/>
              <a:defRPr sz="1583"/>
            </a:lvl6pPr>
            <a:lvl7pPr marL="2170694" indent="0">
              <a:buNone/>
              <a:defRPr sz="1583"/>
            </a:lvl7pPr>
            <a:lvl8pPr marL="2532477" indent="0">
              <a:buNone/>
              <a:defRPr sz="1583"/>
            </a:lvl8pPr>
            <a:lvl9pPr marL="2894259" indent="0">
              <a:buNone/>
              <a:defRPr sz="158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05" y="3657600"/>
            <a:ext cx="2333742" cy="6776156"/>
          </a:xfrm>
        </p:spPr>
        <p:txBody>
          <a:bodyPr/>
          <a:lstStyle>
            <a:lvl1pPr marL="0" indent="0">
              <a:buNone/>
              <a:defRPr sz="1266"/>
            </a:lvl1pPr>
            <a:lvl2pPr marL="361782" indent="0">
              <a:buNone/>
              <a:defRPr sz="1108"/>
            </a:lvl2pPr>
            <a:lvl3pPr marL="723565" indent="0">
              <a:buNone/>
              <a:defRPr sz="950"/>
            </a:lvl3pPr>
            <a:lvl4pPr marL="1085347" indent="0">
              <a:buNone/>
              <a:defRPr sz="791"/>
            </a:lvl4pPr>
            <a:lvl5pPr marL="1447129" indent="0">
              <a:buNone/>
              <a:defRPr sz="791"/>
            </a:lvl5pPr>
            <a:lvl6pPr marL="1808912" indent="0">
              <a:buNone/>
              <a:defRPr sz="791"/>
            </a:lvl6pPr>
            <a:lvl7pPr marL="2170694" indent="0">
              <a:buNone/>
              <a:defRPr sz="791"/>
            </a:lvl7pPr>
            <a:lvl8pPr marL="2532477" indent="0">
              <a:buNone/>
              <a:defRPr sz="791"/>
            </a:lvl8pPr>
            <a:lvl9pPr marL="2894259" indent="0">
              <a:buNone/>
              <a:defRPr sz="79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0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7463" y="649114"/>
            <a:ext cx="6240899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463" y="3245556"/>
            <a:ext cx="6240899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7463" y="11300181"/>
            <a:ext cx="162806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C1C33-EA8A-41EF-8BC7-84571F1D588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6867" y="11300181"/>
            <a:ext cx="244209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0301" y="11300181"/>
            <a:ext cx="162806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831F2-5E55-4709-97B2-54963C201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5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3565" rtl="0" eaLnBrk="1" latinLnBrk="0" hangingPunct="1">
        <a:lnSpc>
          <a:spcPct val="90000"/>
        </a:lnSpc>
        <a:spcBef>
          <a:spcPct val="0"/>
        </a:spcBef>
        <a:buNone/>
        <a:defRPr sz="34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891" indent="-180891" algn="l" defTabSz="723565" rtl="0" eaLnBrk="1" latinLnBrk="0" hangingPunct="1">
        <a:lnSpc>
          <a:spcPct val="90000"/>
        </a:lnSpc>
        <a:spcBef>
          <a:spcPts val="791"/>
        </a:spcBef>
        <a:buFont typeface="Arial" panose="020B0604020202020204" pitchFamily="34" charset="0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42674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04456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583" kern="1200">
          <a:solidFill>
            <a:schemeClr val="tx1"/>
          </a:solidFill>
          <a:latin typeface="+mn-lt"/>
          <a:ea typeface="+mn-ea"/>
          <a:cs typeface="+mn-cs"/>
        </a:defRPr>
      </a:lvl3pPr>
      <a:lvl4pPr marL="1266238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4pPr>
      <a:lvl5pPr marL="1628021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5pPr>
      <a:lvl6pPr marL="1989803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6pPr>
      <a:lvl7pPr marL="2351585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7pPr>
      <a:lvl8pPr marL="2713368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8pPr>
      <a:lvl9pPr marL="3075150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1pPr>
      <a:lvl2pPr marL="361782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2pPr>
      <a:lvl3pPr marL="723565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3pPr>
      <a:lvl4pPr marL="1085347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4pPr>
      <a:lvl5pPr marL="1447129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5pPr>
      <a:lvl6pPr marL="1808912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6pPr>
      <a:lvl7pPr marL="2170694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7pPr>
      <a:lvl8pPr marL="2532477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8pPr>
      <a:lvl9pPr marL="2894259" algn="l" defTabSz="723565" rtl="0" eaLnBrk="1" latinLnBrk="0" hangingPunct="1">
        <a:defRPr sz="14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.me/cherkizovo_career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hyperlink" Target="https://vk.com/tvoe_cherkizovo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herkizovo.ru/" TargetMode="External"/><Relationship Id="rId11" Type="http://schemas.openxmlformats.org/officeDocument/2006/relationships/image" Target="../media/image6.svg"/><Relationship Id="rId5" Type="http://schemas.openxmlformats.org/officeDocument/2006/relationships/hyperlink" Target="https://forms.gle/fHT14NjphV5iAnF78" TargetMode="External"/><Relationship Id="rId15" Type="http://schemas.openxmlformats.org/officeDocument/2006/relationships/image" Target="../media/image10.svg"/><Relationship Id="rId10" Type="http://schemas.openxmlformats.org/officeDocument/2006/relationships/image" Target="../media/image5.png"/><Relationship Id="rId4" Type="http://schemas.openxmlformats.org/officeDocument/2006/relationships/image" Target="../media/image3.svg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3B65E835-7E90-4CBE-A2ED-AE1CE27C7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80"/>
            <a:ext cx="7235825" cy="2477190"/>
          </a:xfrm>
          <a:prstGeom prst="rect">
            <a:avLst/>
          </a:prstGeom>
        </p:spPr>
      </p:pic>
      <p:sp>
        <p:nvSpPr>
          <p:cNvPr id="2" name="Rectangle 6">
            <a:extLst>
              <a:ext uri="{FF2B5EF4-FFF2-40B4-BE49-F238E27FC236}">
                <a16:creationId xmlns:a16="http://schemas.microsoft.com/office/drawing/2014/main" id="{F40C229D-8DB4-4B9F-AD19-E438B90C8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30617" y="32461"/>
            <a:ext cx="346447" cy="69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1516" tIns="85758" rIns="171516" bIns="8575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3376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8EDBABB-5A32-4603-9631-053C7BAEF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30617" y="461251"/>
            <a:ext cx="346447" cy="69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1516" tIns="85758" rIns="171516" bIns="8575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3376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FC00A4-EC5E-4505-B212-9BFCAAEDD19E}"/>
              </a:ext>
            </a:extLst>
          </p:cNvPr>
          <p:cNvSpPr txBox="1"/>
          <p:nvPr/>
        </p:nvSpPr>
        <p:spPr>
          <a:xfrm>
            <a:off x="222003" y="1913772"/>
            <a:ext cx="65665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ru-RU" dirty="0">
              <a:latin typeface="Akrobat ExtraBold" panose="00000900000000000000" pitchFamily="50" charset="-52"/>
            </a:endParaRPr>
          </a:p>
          <a:p>
            <a:pPr algn="ctr"/>
            <a:r>
              <a:rPr lang="ru-RU" sz="2000" dirty="0">
                <a:solidFill>
                  <a:srgbClr val="C00000"/>
                </a:solidFill>
                <a:latin typeface="Akrobat ExtraBold" panose="00000900000000000000" pitchFamily="50" charset="-52"/>
              </a:rPr>
              <a:t>Уважаемый абитуриент!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  <a:latin typeface="Akrobat ExtraBold" panose="00000900000000000000" pitchFamily="50" charset="-52"/>
              </a:rPr>
              <a:t>Не упусти возможность, получить высшее образование и трудоустроиться по профессии в Черкизово!!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  <a:latin typeface="Akrobat ExtraBold" panose="00000900000000000000" pitchFamily="50" charset="-52"/>
              </a:rPr>
              <a:t>Воспользуйся программой целевого обучения от компании!!</a:t>
            </a:r>
            <a:endParaRPr lang="ru-RU" dirty="0">
              <a:solidFill>
                <a:srgbClr val="C00000"/>
              </a:solidFill>
              <a:latin typeface="Akrobat ExtraBold" panose="00000900000000000000" pitchFamily="50" charset="-52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C118E150-6AA1-47AE-BF64-4667C57BF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2604586"/>
            <a:ext cx="723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3F0EFA9B-0207-412F-9B53-AC40F3CE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03" y="3894561"/>
            <a:ext cx="682271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ru-RU" b="1" dirty="0">
                <a:solidFill>
                  <a:srgbClr val="C00000"/>
                </a:solidFill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Мы предлагаем: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поступить в ВУЗ на бюджет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проходить практику на площадках компании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писать диплом с экспертами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после получения диплома трудоустраиваетесь по профессии в Черкизово?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92FE3F8D-0554-4B52-9328-9393C8BE8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1" y="5291841"/>
            <a:ext cx="33602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Выбирай направления подготовки: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krobat ExtraBold" panose="00000900000000000000" pitchFamily="50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39ACA099-ED5C-4E1A-94C3-5A5102C0F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52" y="5379956"/>
            <a:ext cx="5155284" cy="2200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dirty="0"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Ветеринария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Зоотехния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Продукты питания животного происхождения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Агроинженерия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Электрооборудование и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электротехнологии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 сервис в АПК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89E9CEAD-7E23-456C-A1FF-5789FB9B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52" y="1809700"/>
            <a:ext cx="723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" name="Рисунок 33" descr="Рукопожатие">
            <a:extLst>
              <a:ext uri="{FF2B5EF4-FFF2-40B4-BE49-F238E27FC236}">
                <a16:creationId xmlns:a16="http://schemas.microsoft.com/office/drawing/2014/main" id="{588F297C-AE6E-444A-B1CB-2C84AF0067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98136" y="7947176"/>
            <a:ext cx="1283320" cy="1319742"/>
          </a:xfrm>
          <a:prstGeom prst="rect">
            <a:avLst/>
          </a:prstGeom>
        </p:spPr>
      </p:pic>
      <p:sp>
        <p:nvSpPr>
          <p:cNvPr id="27" name="Rectangle 24">
            <a:extLst>
              <a:ext uri="{FF2B5EF4-FFF2-40B4-BE49-F238E27FC236}">
                <a16:creationId xmlns:a16="http://schemas.microsoft.com/office/drawing/2014/main" id="{614FA78B-6A6C-41C0-96C9-FDA90FEC4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97" y="6687856"/>
            <a:ext cx="5752413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Становись участником программы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C00000"/>
                </a:solidFill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Заполни анкету</a:t>
            </a:r>
            <a:endParaRPr lang="ru-RU" altLang="ru-RU" sz="2000" dirty="0">
              <a:solidFill>
                <a:srgbClr val="C00000"/>
              </a:solidFill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C00000"/>
                </a:solidFill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Узнай о компании больше</a:t>
            </a:r>
            <a:endParaRPr lang="ru-RU" altLang="ru-RU" sz="2000" dirty="0">
              <a:solidFill>
                <a:srgbClr val="C00000"/>
              </a:solidFill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Akrobat ExtraBold" panose="000009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C00000"/>
                </a:solidFill>
                <a:latin typeface="Akrobat ExtraBold" panose="00000900000000000000" pitchFamily="50" charset="-52"/>
                <a:cs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Вступай в нашу группу в </a:t>
            </a:r>
            <a:r>
              <a:rPr lang="ru-RU" altLang="ru-RU" sz="2000" dirty="0" err="1">
                <a:solidFill>
                  <a:srgbClr val="C00000"/>
                </a:solidFill>
                <a:latin typeface="Akrobat ExtraBold" panose="00000900000000000000" pitchFamily="50" charset="-52"/>
                <a:cs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Вконтакте</a:t>
            </a:r>
            <a:endParaRPr lang="ru-RU" altLang="ru-RU" sz="2000" dirty="0">
              <a:solidFill>
                <a:srgbClr val="C00000"/>
              </a:solidFill>
              <a:latin typeface="Akrobat ExtraBold" panose="00000900000000000000" pitchFamily="50" charset="-52"/>
              <a:cs typeface="Segoe UI" panose="020B0502040204020203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>
                <a:solidFill>
                  <a:srgbClr val="C00000"/>
                </a:solidFill>
                <a:latin typeface="Akrobat ExtraBold" panose="00000900000000000000" pitchFamily="50" charset="-52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Вступай в группу в Телеграмм</a:t>
            </a:r>
            <a:endParaRPr lang="ru-RU" sz="2000" b="1" dirty="0">
              <a:solidFill>
                <a:srgbClr val="C00000"/>
              </a:solidFill>
              <a:latin typeface="Akrobat ExtraBold" panose="00000900000000000000" pitchFamily="50" charset="-52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Если остались вопросы, </a:t>
            </a:r>
            <a:r>
              <a:rPr lang="ru-RU" altLang="ru-RU" sz="2000" dirty="0"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звони менеджеру по обучению компании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Лукиной Ольге,8-980-261-07-04.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krobat ExtraBold" panose="00000900000000000000" pitchFamily="50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Поторопись,  количество мест ограничено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krobat ExtraBold" panose="00000900000000000000" pitchFamily="50" charset="-52"/>
            </a:endParaRPr>
          </a:p>
        </p:txBody>
      </p:sp>
      <p:pic>
        <p:nvPicPr>
          <p:cNvPr id="39" name="Рисунок 38" descr="WorkDcheln:Work DChelnokov:WORK Dchelnokov:Cherkizovo:CHERKIZOVO_Logos:Jpg:CHERKIZOVO_Logo-01_Rus-Hor-Color_RGB.png">
            <a:extLst>
              <a:ext uri="{FF2B5EF4-FFF2-40B4-BE49-F238E27FC236}">
                <a16:creationId xmlns:a16="http://schemas.microsoft.com/office/drawing/2014/main" id="{9401B6FA-5B40-4B99-9C45-770A2A7F2DF3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9" t="37308" r="13806" b="37148"/>
          <a:stretch>
            <a:fillRect/>
          </a:stretch>
        </p:blipFill>
        <p:spPr bwMode="auto">
          <a:xfrm>
            <a:off x="1582309" y="11392841"/>
            <a:ext cx="4102100" cy="685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Степень">
            <a:extLst>
              <a:ext uri="{FF2B5EF4-FFF2-40B4-BE49-F238E27FC236}">
                <a16:creationId xmlns:a16="http://schemas.microsoft.com/office/drawing/2014/main" id="{93433DD8-8770-42C5-8ABB-8C54E50F11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6595" y="8468853"/>
            <a:ext cx="522784" cy="522784"/>
          </a:xfrm>
          <a:prstGeom prst="rect">
            <a:avLst/>
          </a:prstGeom>
        </p:spPr>
      </p:pic>
      <p:pic>
        <p:nvPicPr>
          <p:cNvPr id="11" name="Рисунок 10" descr="Поделиться с человеком">
            <a:extLst>
              <a:ext uri="{FF2B5EF4-FFF2-40B4-BE49-F238E27FC236}">
                <a16:creationId xmlns:a16="http://schemas.microsoft.com/office/drawing/2014/main" id="{2D1CB685-27CB-4261-B339-FF956C2ED02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-88701" y="9053232"/>
            <a:ext cx="914400" cy="914400"/>
          </a:xfrm>
          <a:prstGeom prst="rect">
            <a:avLst/>
          </a:prstGeom>
        </p:spPr>
      </p:pic>
      <p:pic>
        <p:nvPicPr>
          <p:cNvPr id="13" name="Рисунок 12" descr="Всплывающее окно чата">
            <a:extLst>
              <a:ext uri="{FF2B5EF4-FFF2-40B4-BE49-F238E27FC236}">
                <a16:creationId xmlns:a16="http://schemas.microsoft.com/office/drawing/2014/main" id="{EAB0E2A2-DDE6-4C7A-BEAB-8E85E9D7D0F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4191" y="7821852"/>
            <a:ext cx="550160" cy="55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957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109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Akrobat ExtraBold</vt:lpstr>
      <vt:lpstr>Arial</vt:lpstr>
      <vt:lpstr>Calibri</vt:lpstr>
      <vt:lpstr>Calibri Light</vt:lpstr>
      <vt:lpstr>Segoe UI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Лукина Ольга Петровна</dc:creator>
  <cp:lastModifiedBy>Лукина Ольга Петровна</cp:lastModifiedBy>
  <cp:revision>26</cp:revision>
  <dcterms:created xsi:type="dcterms:W3CDTF">2022-02-15T08:26:52Z</dcterms:created>
  <dcterms:modified xsi:type="dcterms:W3CDTF">2022-04-15T12:29:44Z</dcterms:modified>
</cp:coreProperties>
</file>